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1"/>
    <p:sldMasterId id="2147483695" r:id="rId2"/>
    <p:sldMasterId id="2147483683" r:id="rId3"/>
  </p:sldMasterIdLst>
  <p:notesMasterIdLst>
    <p:notesMasterId r:id="rId7"/>
  </p:notesMasterIdLst>
  <p:handoutMasterIdLst>
    <p:handoutMasterId r:id="rId8"/>
  </p:handoutMasterIdLst>
  <p:sldIdLst>
    <p:sldId id="260" r:id="rId4"/>
    <p:sldId id="259" r:id="rId5"/>
    <p:sldId id="261" r:id="rId6"/>
  </p:sldIdLst>
  <p:sldSz cx="10688638" cy="7562850"/>
  <p:notesSz cx="6858000" cy="9144000"/>
  <p:defaultTextStyle>
    <a:defPPr>
      <a:defRPr lang="de-DE"/>
    </a:defPPr>
    <a:lvl1pPr algn="l" defTabSz="5207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1pPr>
    <a:lvl2pPr marL="520700" indent="-63500" algn="l" defTabSz="5207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2pPr>
    <a:lvl3pPr marL="1041400" indent="-127000" algn="l" defTabSz="5207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3pPr>
    <a:lvl4pPr marL="1563688" indent="-192088" algn="l" defTabSz="5207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4pPr>
    <a:lvl5pPr marL="2084388" indent="-255588" algn="l" defTabSz="5207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165" autoAdjust="0"/>
    <p:restoredTop sz="86348" autoAdjust="0"/>
  </p:normalViewPr>
  <p:slideViewPr>
    <p:cSldViewPr snapToGrid="0" snapToObjects="1">
      <p:cViewPr>
        <p:scale>
          <a:sx n="76" d="100"/>
          <a:sy n="76" d="100"/>
        </p:scale>
        <p:origin x="-688" y="-192"/>
      </p:cViewPr>
      <p:guideLst>
        <p:guide orient="horz" pos="2382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214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214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9C02A9D-B02A-41BB-A0F7-1F01DBDE1800}" type="datetimeFigureOut">
              <a:rPr lang="de-DE"/>
              <a:pPr>
                <a:defRPr/>
              </a:pPr>
              <a:t>31.08.13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214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214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2BEC6E4-71C5-442D-A9ED-2945E85EBE1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06944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214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214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6453B9D-DC39-402E-BD2F-17B3884D9211}" type="datetimeFigureOut">
              <a:rPr lang="de-DE"/>
              <a:pPr>
                <a:defRPr/>
              </a:pPr>
              <a:t>31.08.13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50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214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214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E696C4D-D1C1-4B98-B7EB-AC1FC332248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83090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5207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520700" algn="l" defTabSz="5207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041400" algn="l" defTabSz="5207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563688" algn="l" defTabSz="5207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2084388" algn="l" defTabSz="5207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607183" algn="l" defTabSz="5214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4.jp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6" descr="130512_MusterseitenRahmenlogo2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688638" cy="755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52B4E-ECF9-4C56-B01B-D2D75EE391DD}" type="datetimeFigureOut">
              <a:rPr lang="de-DE"/>
              <a:pPr>
                <a:defRPr/>
              </a:pPr>
              <a:t>31.08.13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032D9-8A0E-4517-97DF-484B9F2E481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7" name="Bild 6" descr="130513 Startseite BS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72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0529" y="467848"/>
            <a:ext cx="3850771" cy="111489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78299" y="467848"/>
            <a:ext cx="6282653" cy="641620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00529" y="1582738"/>
            <a:ext cx="3850771" cy="53013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7C781-B2A3-4C25-8DC9-1D1E9B847A8F}" type="datetimeFigureOut">
              <a:rPr lang="de-DE"/>
              <a:pPr>
                <a:defRPr/>
              </a:pPr>
              <a:t>31.08.13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DAAFF-F7FE-42DE-9D0E-C56220DEE1F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1D669-3914-4F46-92A3-4305F484B809}" type="datetimeFigureOut">
              <a:rPr lang="de-DE"/>
              <a:pPr>
                <a:defRPr/>
              </a:pPr>
              <a:t>31.08.13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B1A58-2D8A-473F-897D-015F3554468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551393"/>
            <a:ext cx="9618662" cy="1062422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4988" y="1765300"/>
            <a:ext cx="9618662" cy="4991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C2751-A84A-48C8-A968-87F325D7CB82}" type="datetimeFigureOut">
              <a:rPr lang="de-DE"/>
              <a:pPr>
                <a:defRPr/>
              </a:pPr>
              <a:t>31.08.13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E3C1E-1108-46C3-9D15-F277A963F37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750175" y="771920"/>
            <a:ext cx="2403475" cy="5747245"/>
          </a:xfrm>
          <a:prstGeom prst="rect">
            <a:avLst/>
          </a:prstGeom>
        </p:spPr>
        <p:txBody>
          <a:bodyPr vert="eaVert"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4988" y="771920"/>
            <a:ext cx="7062787" cy="574724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50532-CB57-4C76-9952-DD6C0238EDDC}" type="datetimeFigureOut">
              <a:rPr lang="de-DE"/>
              <a:pPr>
                <a:defRPr/>
              </a:pPr>
              <a:t>31.08.13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C81B9-F75E-469F-B9FE-B87E6FCDAF9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6" descr="130512_MusterseitenRahmenlogo2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688638" cy="755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01688" y="2807088"/>
            <a:ext cx="9085262" cy="1163249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5916479" cy="19319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/>
          <a:p>
            <a:fld id="{1F017526-1E5C-264C-A16B-DEAB6300DF78}" type="datetimeFigureOut">
              <a:rPr lang="de-DE" smtClean="0"/>
              <a:t>31.08.13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/>
          <a:p>
            <a:fld id="{33BE5039-249C-0145-ADB1-715705124C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5844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/>
          <a:p>
            <a:fld id="{1F017526-1E5C-264C-A16B-DEAB6300DF78}" type="datetimeFigureOut">
              <a:rPr lang="de-DE" smtClean="0"/>
              <a:t>31.08.13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/>
          <a:p>
            <a:fld id="{33BE5039-249C-0145-ADB1-715705124C94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1"/>
          <p:cNvSpPr txBox="1">
            <a:spLocks/>
          </p:cNvSpPr>
          <p:nvPr userDrawn="1"/>
        </p:nvSpPr>
        <p:spPr>
          <a:xfrm>
            <a:off x="1386995" y="3107850"/>
            <a:ext cx="6082728" cy="32532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6060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4551" y="4859338"/>
            <a:ext cx="6625172" cy="15017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/>
          <a:p>
            <a:fld id="{1F017526-1E5C-264C-A16B-DEAB6300DF78}" type="datetimeFigureOut">
              <a:rPr lang="de-DE" smtClean="0"/>
              <a:t>31.08.13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/>
          <a:p>
            <a:fld id="{33BE5039-249C-0145-ADB1-715705124C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94918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484557"/>
            <a:ext cx="9618662" cy="109584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/>
          <a:p>
            <a:fld id="{1F017526-1E5C-264C-A16B-DEAB6300DF78}" type="datetimeFigureOut">
              <a:rPr lang="de-DE" smtClean="0"/>
              <a:t>31.08.13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/>
          <a:p>
            <a:fld id="{33BE5039-249C-0145-ADB1-715705124C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08378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/>
          <a:p>
            <a:fld id="{1F017526-1E5C-264C-A16B-DEAB6300DF78}" type="datetimeFigureOut">
              <a:rPr lang="de-DE" smtClean="0"/>
              <a:t>31.08.13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/>
          <a:p>
            <a:fld id="{33BE5039-249C-0145-ADB1-715705124C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8628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tzt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6" descr="130512_MusterseitenRahmenlogo2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688638" cy="755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6098A-D33E-4E79-AB6D-8CB2B77A6B6A}" type="datetimeFigureOut">
              <a:rPr lang="de-DE"/>
              <a:pPr>
                <a:defRPr/>
              </a:pPr>
              <a:t>31.08.13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49DAA-E06D-4A77-A131-8F61B7AE8C0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7" name="Bild 6" descr="130513 Schlussseite BS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72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6" descr="130512_MusterseitenRahmenlogo2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688638" cy="755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5899769" cy="19319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/>
          <a:p>
            <a:fld id="{37561FFF-F1B3-6C4D-98DE-9C217EE61E0F}" type="datetimeFigureOut">
              <a:rPr lang="de-DE" smtClean="0"/>
              <a:t>31.08.13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/>
          <a:p>
            <a:fld id="{E8311C08-BA15-E542-BD87-4F8BDF0A98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66896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467848"/>
            <a:ext cx="9618662" cy="109584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/>
          <a:p>
            <a:fld id="{37561FFF-F1B3-6C4D-98DE-9C217EE61E0F}" type="datetimeFigureOut">
              <a:rPr lang="de-DE" smtClean="0"/>
              <a:t>31.08.13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/>
          <a:p>
            <a:fld id="{E8311C08-BA15-E542-BD87-4F8BDF0A989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type="body" idx="1"/>
          </p:nvPr>
        </p:nvSpPr>
        <p:spPr>
          <a:xfrm>
            <a:off x="534988" y="2378075"/>
            <a:ext cx="9085263" cy="16541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617761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4551" y="4859338"/>
            <a:ext cx="6658594" cy="15017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/>
          <a:p>
            <a:fld id="{37561FFF-F1B3-6C4D-98DE-9C217EE61E0F}" type="datetimeFigureOut">
              <a:rPr lang="de-DE" smtClean="0"/>
              <a:t>31.08.13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/>
          <a:p>
            <a:fld id="{E8311C08-BA15-E542-BD87-4F8BDF0A98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04348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467848"/>
            <a:ext cx="9618662" cy="109584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/>
          <a:p>
            <a:fld id="{37561FFF-F1B3-6C4D-98DE-9C217EE61E0F}" type="datetimeFigureOut">
              <a:rPr lang="de-DE" smtClean="0"/>
              <a:t>31.08.13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/>
          <a:p>
            <a:fld id="{E8311C08-BA15-E542-BD87-4F8BDF0A98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86013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/>
          <a:p>
            <a:fld id="{37561FFF-F1B3-6C4D-98DE-9C217EE61E0F}" type="datetimeFigureOut">
              <a:rPr lang="de-DE" smtClean="0"/>
              <a:t>31.08.13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/>
          <a:p>
            <a:fld id="{E8311C08-BA15-E542-BD87-4F8BDF0A98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01646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5257247" cy="6238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095500" y="743112"/>
            <a:ext cx="6413500" cy="39854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5257247" cy="88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/>
          <a:p>
            <a:fld id="{37561FFF-F1B3-6C4D-98DE-9C217EE61E0F}" type="datetimeFigureOut">
              <a:rPr lang="de-DE" smtClean="0"/>
              <a:t>31.08.13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/>
          <a:p>
            <a:fld id="{E8311C08-BA15-E542-BD87-4F8BDF0A98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906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DD94AB-1774-40DA-8116-BA697390847D}" type="datetimeFigureOut">
              <a:rPr lang="de-DE"/>
              <a:pPr>
                <a:defRPr/>
              </a:pPr>
              <a:t>31.08.13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2A6A6-AF8E-41E9-9E2D-85ACA662536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517975"/>
            <a:ext cx="9618662" cy="104571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4988" y="1765300"/>
            <a:ext cx="9618662" cy="4991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1F468-7DCA-4A28-9B3E-47D1D6929967}" type="datetimeFigureOut">
              <a:rPr lang="de-DE"/>
              <a:pPr>
                <a:defRPr/>
              </a:pPr>
              <a:t>31.08.13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FEA82-0F25-4BA1-9F4A-B8F9B9816D9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25C0D-AB11-4CF3-A45C-C6746D2C9574}" type="datetimeFigureOut">
              <a:rPr lang="de-DE"/>
              <a:pPr>
                <a:defRPr/>
              </a:pPr>
              <a:t>31.08.13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17E81-47F9-4084-88D0-3FE749687CE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467848"/>
            <a:ext cx="9618662" cy="109584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4988" y="1765300"/>
            <a:ext cx="4732337" cy="49911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419725" y="1765300"/>
            <a:ext cx="4733925" cy="49911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A6E72-CE41-4530-91AE-5F3231AF6774}" type="datetimeFigureOut">
              <a:rPr lang="de-DE"/>
              <a:pPr>
                <a:defRPr/>
              </a:pPr>
              <a:t>31.08.13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E34B9-42D6-48E6-BF87-E20BC9874B4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517975"/>
            <a:ext cx="9618662" cy="102900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D149B-A836-4274-A80F-8CA291B4389A}" type="datetimeFigureOut">
              <a:rPr lang="de-DE"/>
              <a:pPr>
                <a:defRPr/>
              </a:pPr>
              <a:t>31.08.13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7B384-9FAA-42A4-B4F2-4189AC0EA4C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701774"/>
            <a:ext cx="9618662" cy="1436963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5AB4-C206-4CCD-8280-3DD36EACC885}" type="datetimeFigureOut">
              <a:rPr lang="de-DE"/>
              <a:pPr>
                <a:defRPr/>
              </a:pPr>
              <a:t>31.08.13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AB4D4-C0D8-4063-901E-712E7B96A97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BB079-5737-4F9F-8F7F-EABFB25A2462}" type="datetimeFigureOut">
              <a:rPr lang="de-DE"/>
              <a:pPr>
                <a:defRPr/>
              </a:pPr>
              <a:t>31.08.13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DEE40-3ACD-4EC8-BCD8-83D0B4A7B6C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theme" Target="../theme/theme2.xml"/><Relationship Id="rId8" Type="http://schemas.openxmlformats.org/officeDocument/2006/relationships/image" Target="../media/image4.jpg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theme" Target="../theme/theme3.xml"/><Relationship Id="rId8" Type="http://schemas.openxmlformats.org/officeDocument/2006/relationships/image" Target="../media/image5.jpg"/><Relationship Id="rId1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130513 Innenseite BS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7238"/>
          </a:xfrm>
          <a:prstGeom prst="rect">
            <a:avLst/>
          </a:prstGeom>
        </p:spPr>
      </p:pic>
      <p:sp>
        <p:nvSpPr>
          <p:cNvPr id="9" name="Titelplatzhalter 1"/>
          <p:cNvSpPr>
            <a:spLocks noGrp="1"/>
          </p:cNvSpPr>
          <p:nvPr>
            <p:ph type="title"/>
          </p:nvPr>
        </p:nvSpPr>
        <p:spPr bwMode="auto">
          <a:xfrm>
            <a:off x="534988" y="534684"/>
            <a:ext cx="9618662" cy="1029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34988" y="1765300"/>
            <a:ext cx="9618662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534988" y="6181443"/>
            <a:ext cx="2493962" cy="534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52143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D11884A-E61C-4D0C-B5BF-F7C85F2E0B68}" type="datetimeFigureOut">
              <a:rPr lang="de-DE"/>
              <a:pPr>
                <a:defRPr/>
              </a:pPr>
              <a:t>31.08.13</a:t>
            </a:fld>
            <a:endParaRPr lang="de-DE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651250" y="6181443"/>
            <a:ext cx="3386138" cy="534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52143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659688" y="6181443"/>
            <a:ext cx="2493962" cy="534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52143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AD7A4A7-0729-460E-BB41-31331BE1BB8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78" r:id="rId3"/>
    <p:sldLayoutId id="2147483677" r:id="rId4"/>
    <p:sldLayoutId id="2147483676" r:id="rId5"/>
    <p:sldLayoutId id="2147483675" r:id="rId6"/>
    <p:sldLayoutId id="2147483674" r:id="rId7"/>
    <p:sldLayoutId id="2147483673" r:id="rId8"/>
    <p:sldLayoutId id="2147483672" r:id="rId9"/>
    <p:sldLayoutId id="2147483671" r:id="rId10"/>
    <p:sldLayoutId id="2147483670" r:id="rId11"/>
    <p:sldLayoutId id="2147483669" r:id="rId12"/>
    <p:sldLayoutId id="2147483668" r:id="rId13"/>
    <p:sldLayoutId id="2147483681" r:id="rId1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130513 Schlussseite BS.jp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11"/>
            <a:ext cx="10688638" cy="7557239"/>
          </a:xfrm>
          <a:prstGeom prst="rect">
            <a:avLst/>
          </a:prstGeom>
        </p:spPr>
      </p:pic>
      <p:sp>
        <p:nvSpPr>
          <p:cNvPr id="8" name="Titelplatzhalter 1"/>
          <p:cNvSpPr>
            <a:spLocks noGrp="1"/>
          </p:cNvSpPr>
          <p:nvPr>
            <p:ph type="title"/>
          </p:nvPr>
        </p:nvSpPr>
        <p:spPr>
          <a:xfrm>
            <a:off x="534988" y="618228"/>
            <a:ext cx="9618662" cy="945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1136334" y="2773672"/>
            <a:ext cx="6299966" cy="38096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17526-1E5C-264C-A16B-DEAB6300DF78}" type="datetimeFigureOut">
              <a:rPr lang="de-DE" smtClean="0"/>
              <a:t>31.08.13</a:t>
            </a:fld>
            <a:endParaRPr lang="de-DE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E5039-249C-0145-ADB1-715705124C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3449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701" r:id="rId4"/>
    <p:sldLayoutId id="2147483702" r:id="rId5"/>
    <p:sldLayoutId id="2147483707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Bild 17" descr="130513 Startseite BS 2.jp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7238"/>
          </a:xfrm>
          <a:prstGeom prst="rect">
            <a:avLst/>
          </a:prstGeom>
        </p:spPr>
      </p:pic>
      <p:sp>
        <p:nvSpPr>
          <p:cNvPr id="19" name="Titelplatzhalter 1"/>
          <p:cNvSpPr>
            <a:spLocks noGrp="1"/>
          </p:cNvSpPr>
          <p:nvPr>
            <p:ph type="title"/>
          </p:nvPr>
        </p:nvSpPr>
        <p:spPr>
          <a:xfrm>
            <a:off x="534988" y="551393"/>
            <a:ext cx="9618662" cy="10122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20" name="Textplatzhalter 2"/>
          <p:cNvSpPr>
            <a:spLocks noGrp="1"/>
          </p:cNvSpPr>
          <p:nvPr>
            <p:ph type="body" idx="1"/>
          </p:nvPr>
        </p:nvSpPr>
        <p:spPr>
          <a:xfrm>
            <a:off x="534988" y="1765300"/>
            <a:ext cx="6502400" cy="4991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21" name="Datumsplatzhalter 3"/>
          <p:cNvSpPr>
            <a:spLocks noGrp="1"/>
          </p:cNvSpPr>
          <p:nvPr>
            <p:ph type="dt" sz="half" idx="2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61FFF-F1B3-6C4D-98DE-9C217EE61E0F}" type="datetimeFigureOut">
              <a:rPr lang="de-DE" smtClean="0"/>
              <a:t>31.08.13</a:t>
            </a:fld>
            <a:endParaRPr lang="de-DE"/>
          </a:p>
        </p:txBody>
      </p:sp>
      <p:sp>
        <p:nvSpPr>
          <p:cNvPr id="2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2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374752" y="7010400"/>
            <a:ext cx="778898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11C08-BA15-E542-BD87-4F8BDF0A9896}" type="slidenum">
              <a:rPr lang="de-DE" smtClean="0"/>
              <a:t>‹Nr.›</a:t>
            </a:fld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1915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9" r:id="rId4"/>
    <p:sldLayoutId id="2147483690" r:id="rId5"/>
    <p:sldLayoutId id="2147483692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el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2" name="Textplatzhalter 2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0327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el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6" name="Inhaltsplatzhalter 2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4586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4046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Macintosh PowerPoint</Application>
  <PresentationFormat>Benutzerdefiniert</PresentationFormat>
  <Paragraphs>0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Benutzerdefiniertes Design</vt:lpstr>
      <vt:lpstr>2_Benutzerdefiniertes Design</vt:lpstr>
      <vt:lpstr>1_Benutzerdefiniertes Design</vt:lpstr>
      <vt:lpstr>PowerPoint-Präsentation</vt:lpstr>
      <vt:lpstr>PowerPoint-Präsentation</vt:lpstr>
      <vt:lpstr>PowerPoint-Präsentation</vt:lpstr>
    </vt:vector>
  </TitlesOfParts>
  <Company>Uni Heidelberg APC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Internationale Förderverein Basale Stimulation</dc:title>
  <dc:creator>Michael Grunze</dc:creator>
  <cp:lastModifiedBy>Susanne Rossius</cp:lastModifiedBy>
  <cp:revision>30</cp:revision>
  <dcterms:created xsi:type="dcterms:W3CDTF">2013-05-10T09:01:15Z</dcterms:created>
  <dcterms:modified xsi:type="dcterms:W3CDTF">2013-08-31T17:23:56Z</dcterms:modified>
</cp:coreProperties>
</file>